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9/11/2023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8BE72-CA9C-0208-FEE4-5E476410D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i="1" dirty="0"/>
              <a:t>«Герои Великой отечественной войны»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27B8C-1972-71C5-013F-BEA8E6AE7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9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BB83F2E-D71E-9968-34E5-F15C37799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-681057"/>
            <a:ext cx="9966960" cy="3035808"/>
          </a:xfrm>
          <a:effectLst>
            <a:glow rad="5969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отечественная война»</a:t>
            </a:r>
            <a:b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1941-1945 гг.</a:t>
            </a:r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B78E78EF-B3D7-85DC-FCF7-4B3B17A394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D3D01B-C31B-FBCD-F38D-C38A14309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91" y="1300480"/>
            <a:ext cx="10642169" cy="55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93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0FBBC3-E45A-70D2-67A2-88BFAF6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3352" cy="1609344"/>
          </a:xfrm>
        </p:spPr>
        <p:txBody>
          <a:bodyPr>
            <a:normAutofit/>
          </a:bodyPr>
          <a:lstStyle/>
          <a:p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Пионеры-герои!!!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0DE29B-465E-7650-1573-5207B3C8F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КОТИК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C13DB56-F18C-9BB9-E8AF-E320D04E4E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8323" y="2743200"/>
            <a:ext cx="5185901" cy="3630168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8318564-65D9-003B-5A70-4C5726770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 КАЗЕЙ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B05BE26-E091-9D95-E9A2-CD4F9CC2E1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64224" y="2743200"/>
            <a:ext cx="4086315" cy="3630613"/>
          </a:xfrm>
        </p:spPr>
      </p:pic>
    </p:spTree>
    <p:extLst>
      <p:ext uri="{BB962C8B-B14F-4D97-AF65-F5344CB8AC3E}">
        <p14:creationId xmlns:p14="http://schemas.microsoft.com/office/powerpoint/2010/main" val="58556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7BC3-01A9-83C0-E2E3-CFD5841F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ПИОНЕРЫ-ГЕРОИ!!!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28D4E8-8635-C87E-846E-5A8CBD45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Зина Портнова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5E6B2FC-E092-E805-EEEC-1BA48B938F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07894" y="2702391"/>
            <a:ext cx="3050778" cy="406770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2420D51-85FA-88E8-FB0A-C89992E20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Леня Голиков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7D3FF63-FE16-44EA-6E44-3BF4CE13DE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59958" y="2702391"/>
            <a:ext cx="2881706" cy="4123268"/>
          </a:xfrm>
        </p:spPr>
      </p:pic>
    </p:spTree>
    <p:extLst>
      <p:ext uri="{BB962C8B-B14F-4D97-AF65-F5344CB8AC3E}">
        <p14:creationId xmlns:p14="http://schemas.microsoft.com/office/powerpoint/2010/main" val="317665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58CF9A3-6C47-12F7-4164-DF0C3482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ВОЛОДЯ ГУКОВ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2A60A0-925B-B2FA-2320-EC73E9A833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878" b="18878"/>
          <a:stretch>
            <a:fillRect/>
          </a:stretch>
        </p:blipFill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AE8449A6-BB2E-A4F6-D6BE-64B5D0BD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39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5EDFB-8240-DF05-384C-13C0A5D4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БЛОКАДА ЛЕНИНГРАДА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B514A7-FD32-89CF-F5D4-5793298306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944" r="15944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4C2FA32-6855-52D5-DAB1-7E01AD1F6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8F4FA-9915-B9F3-4F74-48F3F981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БЛОКАДНЫЙ ХЛЕБ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F3187-FC0A-F394-7212-2B51E6B679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663" r="1866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1ED2438-01BA-298C-6206-75F3F8C8F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2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3F82D04-36C5-DEDE-8D24-1A1E7C21087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6EEC79-8A16-81C7-7B6D-700552D21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«БЕССМЕРТНЫЙ ПОЛК»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884FDA-89D8-E1B8-E6C6-83D2F840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2" y="132080"/>
            <a:ext cx="10722298" cy="66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43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24</TotalTime>
  <Words>38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Cambria</vt:lpstr>
      <vt:lpstr>Rockwell</vt:lpstr>
      <vt:lpstr>Rockwell Condensed</vt:lpstr>
      <vt:lpstr>Wingdings</vt:lpstr>
      <vt:lpstr>Дерево</vt:lpstr>
      <vt:lpstr>«Герои Великой отечественной войны»</vt:lpstr>
      <vt:lpstr>«ВЕЛИКая отечественная война» 1941-1945 гг.</vt:lpstr>
      <vt:lpstr>Пионеры-герои!!!</vt:lpstr>
      <vt:lpstr>ПИОНЕРЫ-ГЕРОИ!!!</vt:lpstr>
      <vt:lpstr>ВОЛОДЯ ГУКОВ</vt:lpstr>
      <vt:lpstr>БЛОКАДА ЛЕНИНГРАДА</vt:lpstr>
      <vt:lpstr>БЛОКАДНЫЙ ХЛЕБ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«Герои Великой отечественной войны»</dc:title>
  <dc:creator>User</dc:creator>
  <cp:lastModifiedBy>User</cp:lastModifiedBy>
  <cp:revision>1</cp:revision>
  <dcterms:created xsi:type="dcterms:W3CDTF">2023-09-11T20:36:30Z</dcterms:created>
  <dcterms:modified xsi:type="dcterms:W3CDTF">2023-09-11T21:01:29Z</dcterms:modified>
</cp:coreProperties>
</file>